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50" d="100"/>
          <a:sy n="50" d="100"/>
        </p:scale>
        <p:origin x="408" y="-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93302" y="2701686"/>
            <a:ext cx="2057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93302" y="4739375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98758"/>
              </p:ext>
            </p:extLst>
          </p:nvPr>
        </p:nvGraphicFramePr>
        <p:xfrm>
          <a:off x="493302" y="7993626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93302" y="1313185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019738"/>
              </p:ext>
            </p:extLst>
          </p:nvPr>
        </p:nvGraphicFramePr>
        <p:xfrm>
          <a:off x="13992585" y="5355089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4739375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48516"/>
              </p:ext>
            </p:extLst>
          </p:nvPr>
        </p:nvGraphicFramePr>
        <p:xfrm>
          <a:off x="428293" y="16740353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73074"/>
              </p:ext>
            </p:extLst>
          </p:nvPr>
        </p:nvGraphicFramePr>
        <p:xfrm>
          <a:off x="12772103" y="16740353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585851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2426"/>
              </p:ext>
            </p:extLst>
          </p:nvPr>
        </p:nvGraphicFramePr>
        <p:xfrm>
          <a:off x="455161" y="2203678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62043"/>
              </p:ext>
            </p:extLst>
          </p:nvPr>
        </p:nvGraphicFramePr>
        <p:xfrm>
          <a:off x="428292" y="25104278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19684"/>
              </p:ext>
            </p:extLst>
          </p:nvPr>
        </p:nvGraphicFramePr>
        <p:xfrm>
          <a:off x="12772103" y="22669194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384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26</cp:revision>
  <dcterms:created xsi:type="dcterms:W3CDTF">2019-05-11T10:30:39Z</dcterms:created>
  <dcterms:modified xsi:type="dcterms:W3CDTF">2019-05-12T11:42:42Z</dcterms:modified>
</cp:coreProperties>
</file>